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10/6/15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jpeg"/><Relationship Id="rId5" Type="http://schemas.microsoft.com/office/2007/relationships/hdphoto" Target="../media/hdphoto2.wdp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255"/>
            <a:ext cx="7772400" cy="4267200"/>
          </a:xfrm>
        </p:spPr>
        <p:txBody>
          <a:bodyPr/>
          <a:lstStyle/>
          <a:p>
            <a:r>
              <a:rPr lang="en-US" dirty="0" smtClean="0"/>
              <a:t>YOFE</a:t>
            </a:r>
            <a:br>
              <a:rPr lang="en-US" dirty="0" smtClean="0"/>
            </a:br>
            <a:r>
              <a:rPr lang="en-US" sz="6000" dirty="0" smtClean="0"/>
              <a:t>East Harlem Youth Food Educators</a:t>
            </a:r>
            <a:endParaRPr lang="en-US" sz="6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3203445" y="4946701"/>
            <a:ext cx="3200400" cy="1165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774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100"/>
            <a:ext cx="8229600" cy="944387"/>
          </a:xfrm>
        </p:spPr>
        <p:txBody>
          <a:bodyPr/>
          <a:lstStyle/>
          <a:p>
            <a:r>
              <a:rPr lang="en-US" dirty="0" smtClean="0"/>
              <a:t>YOFE Program  </a:t>
            </a:r>
            <a:br>
              <a:rPr lang="en-US" dirty="0" smtClean="0"/>
            </a:br>
            <a:r>
              <a:rPr lang="en-US" dirty="0" smtClean="0"/>
              <a:t>Counter-Marketing</a:t>
            </a:r>
            <a:endParaRPr lang="en-US" dirty="0"/>
          </a:p>
        </p:txBody>
      </p:sp>
      <p:pic>
        <p:nvPicPr>
          <p:cNvPr id="5" name="Picture 4" descr="DSC0043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t="11064" r="13955" b="14281"/>
          <a:stretch/>
        </p:blipFill>
        <p:spPr>
          <a:xfrm>
            <a:off x="242565" y="2248476"/>
            <a:ext cx="4193159" cy="31287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Content Placeholder 5" descr="DSC00435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19761" r="15580" b="23776"/>
          <a:stretch/>
        </p:blipFill>
        <p:spPr>
          <a:xfrm>
            <a:off x="4643281" y="1870196"/>
            <a:ext cx="4355509" cy="2340246"/>
          </a:xfrm>
          <a:ln>
            <a:solidFill>
              <a:srgbClr val="000000"/>
            </a:solidFill>
          </a:ln>
        </p:spPr>
      </p:pic>
      <p:pic>
        <p:nvPicPr>
          <p:cNvPr id="3" name="Picture 2" descr="Snickers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29" y="4435375"/>
            <a:ext cx="4233904" cy="2202413"/>
          </a:xfrm>
          <a:prstGeom prst="rect">
            <a:avLst/>
          </a:prstGeom>
          <a:ln>
            <a:solidFill>
              <a:srgbClr val="629DD1"/>
            </a:solidFill>
          </a:ln>
        </p:spPr>
      </p:pic>
    </p:spTree>
    <p:extLst>
      <p:ext uri="{BB962C8B-B14F-4D97-AF65-F5344CB8AC3E}">
        <p14:creationId xmlns:p14="http://schemas.microsoft.com/office/powerpoint/2010/main" val="99088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756"/>
            <a:ext cx="8229600" cy="1600200"/>
          </a:xfrm>
        </p:spPr>
        <p:txBody>
          <a:bodyPr/>
          <a:lstStyle/>
          <a:p>
            <a:r>
              <a:rPr lang="en-US" dirty="0" smtClean="0"/>
              <a:t>Campaign Ideas</a:t>
            </a:r>
            <a:br>
              <a:rPr lang="en-US" dirty="0" smtClean="0"/>
            </a:br>
            <a:r>
              <a:rPr lang="en-US" sz="3200" dirty="0" smtClean="0"/>
              <a:t>“A Toast to Death”</a:t>
            </a:r>
            <a:endParaRPr lang="en-US" dirty="0"/>
          </a:p>
        </p:txBody>
      </p:sp>
      <p:pic>
        <p:nvPicPr>
          <p:cNvPr id="4" name="Picture 3" descr="DSC004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76" y="2060694"/>
            <a:ext cx="5682885" cy="426216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8085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387"/>
          </a:xfrm>
        </p:spPr>
        <p:txBody>
          <a:bodyPr/>
          <a:lstStyle/>
          <a:p>
            <a:r>
              <a:rPr lang="en-US" dirty="0" smtClean="0"/>
              <a:t>“A Toast to Death”</a:t>
            </a:r>
            <a:endParaRPr lang="en-US" dirty="0"/>
          </a:p>
        </p:txBody>
      </p:sp>
      <p:pic>
        <p:nvPicPr>
          <p:cNvPr id="6" name="Picture 5" descr="DSC0042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68" t="7681" r="32720"/>
          <a:stretch/>
        </p:blipFill>
        <p:spPr>
          <a:xfrm>
            <a:off x="162140" y="1594177"/>
            <a:ext cx="2999583" cy="400855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DSC00473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83" t="38973" r="30701"/>
          <a:stretch/>
        </p:blipFill>
        <p:spPr>
          <a:xfrm>
            <a:off x="3445467" y="1034817"/>
            <a:ext cx="2499654" cy="5173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DSC00450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t="23260" r="27350" b="11709"/>
          <a:stretch/>
        </p:blipFill>
        <p:spPr>
          <a:xfrm>
            <a:off x="6335775" y="944387"/>
            <a:ext cx="2589471" cy="50463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27433" y="5667571"/>
            <a:ext cx="181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Pepsi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“Dying 4 Now”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53630" y="6211669"/>
            <a:ext cx="360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Diabetes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“It always ends the same way”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74045" y="6147038"/>
            <a:ext cx="181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Coke/Diabetes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6880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155</TotalTime>
  <Words>18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Executive</vt:lpstr>
      <vt:lpstr>YOFE East Harlem Youth Food Educators</vt:lpstr>
      <vt:lpstr>YOFE Program   Counter-Marketing</vt:lpstr>
      <vt:lpstr>Campaign Ideas “A Toast to Death”</vt:lpstr>
      <vt:lpstr>“A Toast to Death”</vt:lpstr>
    </vt:vector>
  </TitlesOfParts>
  <Company>CUNY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Harlem Yo</dc:title>
  <dc:creator>Sara Barton</dc:creator>
  <cp:lastModifiedBy>Diana Johnson</cp:lastModifiedBy>
  <cp:revision>41</cp:revision>
  <dcterms:created xsi:type="dcterms:W3CDTF">2015-09-09T15:39:43Z</dcterms:created>
  <dcterms:modified xsi:type="dcterms:W3CDTF">2015-10-07T01:47:36Z</dcterms:modified>
</cp:coreProperties>
</file>