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06E72-5EF1-A04E-AD87-3B36573328FF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56621-4EBF-6547-BFDD-1EF59F8E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0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2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0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7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1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4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5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3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4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3E37-69BA-ED4B-BFAB-6CD9ABE66211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2AB6-6C0F-9745-9281-5F82014F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" y="-1"/>
            <a:ext cx="9192777" cy="57869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91543" y="4490011"/>
            <a:ext cx="3577552" cy="885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75272" y="3058887"/>
            <a:ext cx="37687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Isobel Contento, PhD</a:t>
            </a:r>
          </a:p>
          <a:p>
            <a:pPr algn="ctr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Pamela Koch,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EdD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RD</a:t>
            </a:r>
          </a:p>
          <a:p>
            <a:pPr algn="ctr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based on the doctoral dissertation of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Kathleen Porter, PhD, RD</a:t>
            </a:r>
          </a:p>
          <a:p>
            <a:pPr algn="ctr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2013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6271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674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94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53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7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55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POS report slidesv2_Page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571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77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66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57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POS report slidesv2_Page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562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7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399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72" y="1082255"/>
            <a:ext cx="9254568" cy="57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01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6964" cy="6858000"/>
          </a:xfrm>
          <a:prstGeom prst="roundRect">
            <a:avLst>
              <a:gd name="adj" fmla="val 28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59003" y="0"/>
            <a:ext cx="105537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4380" y="5921088"/>
            <a:ext cx="2829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Watch for our upcoming report</a:t>
            </a:r>
            <a:r>
              <a:rPr lang="en-US" sz="2800" b="1" i="1" dirty="0" smtClean="0">
                <a:solidFill>
                  <a:srgbClr val="595959"/>
                </a:solidFill>
              </a:rPr>
              <a:t>!</a:t>
            </a:r>
            <a:endParaRPr lang="en-US" sz="2800" b="1" i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2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094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528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69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17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951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POS report slidesv2_Page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1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POS report slidesv2_Page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27" cy="7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95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29</Words>
  <Application>Microsoft Macintosh PowerPoint</Application>
  <PresentationFormat>On-screen Show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Teachers College 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Koch</dc:creator>
  <cp:lastModifiedBy>Ashley Rafalow</cp:lastModifiedBy>
  <cp:revision>12</cp:revision>
  <dcterms:created xsi:type="dcterms:W3CDTF">2013-10-21T16:25:06Z</dcterms:created>
  <dcterms:modified xsi:type="dcterms:W3CDTF">2013-10-31T18:59:15Z</dcterms:modified>
</cp:coreProperties>
</file>